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lona.svihlikova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40C267E-A48F-4FBA-1A4E-A8F349E96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Význam družstevnictví pro odolnost ekonomiky 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AE21865-BD46-8EF7-6610-46383936F6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Ilona Švihlíková, Ph.D.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1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8D4067-5F80-8A40-FD01-9EB2CA5B6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Zásadní změny ve světové ekonomice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9CDE230-A56E-8064-2AAE-7BEB02268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Globalizace X </a:t>
            </a:r>
            <a:r>
              <a:rPr lang="cs-CZ" dirty="0" err="1"/>
              <a:t>Deglobalizace</a:t>
            </a:r>
            <a:endParaRPr lang="cs-CZ" dirty="0"/>
          </a:p>
          <a:p>
            <a:r>
              <a:rPr lang="cs-CZ" dirty="0"/>
              <a:t> vznik blokového uspořádání světa? </a:t>
            </a:r>
          </a:p>
          <a:p>
            <a:endParaRPr lang="cs-CZ" dirty="0"/>
          </a:p>
          <a:p>
            <a:r>
              <a:rPr lang="cs-CZ" dirty="0"/>
              <a:t>Nové priority</a:t>
            </a:r>
          </a:p>
          <a:p>
            <a:r>
              <a:rPr lang="cs-CZ" dirty="0"/>
              <a:t>Odolnost a strategická autonomie</a:t>
            </a:r>
          </a:p>
          <a:p>
            <a:endParaRPr lang="cs-CZ" dirty="0"/>
          </a:p>
          <a:p>
            <a:r>
              <a:rPr lang="cs-CZ" dirty="0"/>
              <a:t>Výběr mezi efektivitou a odolností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52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3C4ADB-CD2A-09B5-7C4B-28850585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Odolnost (</a:t>
            </a:r>
            <a:r>
              <a:rPr lang="cs-CZ" dirty="0" err="1"/>
              <a:t>resilience</a:t>
            </a:r>
            <a:r>
              <a:rPr lang="cs-CZ" dirty="0"/>
              <a:t>)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1CAEBF0-9DD6-D29E-F1FE-FC0EA3B20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zvládat šoky</a:t>
            </a:r>
          </a:p>
          <a:p>
            <a:r>
              <a:rPr lang="cs-CZ" dirty="0"/>
              <a:t>Odrazit je</a:t>
            </a:r>
          </a:p>
          <a:p>
            <a:r>
              <a:rPr lang="cs-CZ" dirty="0"/>
              <a:t>Vstřebat </a:t>
            </a:r>
          </a:p>
          <a:p>
            <a:r>
              <a:rPr lang="cs-CZ" dirty="0"/>
              <a:t>Díky nim se zlepšit/modernizovat </a:t>
            </a:r>
          </a:p>
          <a:p>
            <a:endParaRPr lang="cs-CZ" dirty="0"/>
          </a:p>
          <a:p>
            <a:r>
              <a:rPr lang="cs-CZ" dirty="0"/>
              <a:t>V době velkých změn a krizí jde o charakteristiku, která bude určovat nejen úspěch zemí, ale přímo jejich přežití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08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E10A72-FD74-40A6-F47E-17F653709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družstva?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056EB9B-57B1-3307-37F4-320DA3892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Lokálně ukotvená struktura</a:t>
            </a:r>
          </a:p>
          <a:p>
            <a:r>
              <a:rPr lang="cs-CZ" dirty="0"/>
              <a:t>Flexibilní (různé podoby, družstva spotřební, výrobní, odbytová…)</a:t>
            </a:r>
          </a:p>
          <a:p>
            <a:r>
              <a:rPr lang="cs-CZ" dirty="0"/>
              <a:t>Odolná vůči krizím </a:t>
            </a:r>
          </a:p>
          <a:p>
            <a:r>
              <a:rPr lang="cs-CZ" dirty="0"/>
              <a:t>Demokratická!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Klíč k rozvoji a podpoře lokální ekonomiky (spolupráce mezi občany – firmami – municipalitou)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51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9FEB4C-F290-F03B-D8F5-EEBAEA9E1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Usnesení EP o přispění družstev k překonání krize: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8230A16-3A0B-7629-1046-E2EFCE983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že</a:t>
            </a:r>
            <a:r>
              <a:rPr lang="en-GB" dirty="0"/>
              <a:t> se v </a:t>
            </a:r>
            <a:r>
              <a:rPr lang="en-GB" dirty="0" err="1"/>
              <a:t>období</a:t>
            </a:r>
            <a:r>
              <a:rPr lang="en-GB" dirty="0"/>
              <a:t> </a:t>
            </a:r>
            <a:r>
              <a:rPr lang="en-GB" dirty="0" err="1"/>
              <a:t>krize</a:t>
            </a:r>
            <a:r>
              <a:rPr lang="en-GB" dirty="0"/>
              <a:t> </a:t>
            </a:r>
            <a:r>
              <a:rPr lang="en-GB" dirty="0" err="1"/>
              <a:t>družstva</a:t>
            </a:r>
            <a:r>
              <a:rPr lang="en-GB" dirty="0"/>
              <a:t> </a:t>
            </a:r>
            <a:r>
              <a:rPr lang="en-GB" dirty="0" err="1"/>
              <a:t>ukázala</a:t>
            </a:r>
            <a:r>
              <a:rPr lang="en-GB" dirty="0"/>
              <a:t> </a:t>
            </a:r>
            <a:r>
              <a:rPr lang="en-GB" b="1" dirty="0" err="1"/>
              <a:t>jako</a:t>
            </a:r>
            <a:r>
              <a:rPr lang="en-GB" b="1" dirty="0"/>
              <a:t> </a:t>
            </a:r>
            <a:r>
              <a:rPr lang="en-GB" b="1" dirty="0" err="1"/>
              <a:t>odolnější</a:t>
            </a:r>
            <a:r>
              <a:rPr lang="en-GB" b="1" dirty="0"/>
              <a:t> </a:t>
            </a:r>
            <a:r>
              <a:rPr lang="en-GB" dirty="0"/>
              <a:t>v </a:t>
            </a:r>
            <a:r>
              <a:rPr lang="en-GB" dirty="0" err="1"/>
              <a:t>porovnání</a:t>
            </a:r>
            <a:r>
              <a:rPr lang="en-GB" dirty="0"/>
              <a:t> s </a:t>
            </a:r>
            <a:r>
              <a:rPr lang="en-GB" dirty="0" err="1"/>
              <a:t>řadou</a:t>
            </a:r>
            <a:r>
              <a:rPr lang="en-GB" dirty="0"/>
              <a:t> </a:t>
            </a:r>
            <a:r>
              <a:rPr lang="en-GB" dirty="0" err="1"/>
              <a:t>konvenčních</a:t>
            </a:r>
            <a:r>
              <a:rPr lang="en-GB" dirty="0"/>
              <a:t> </a:t>
            </a:r>
            <a:r>
              <a:rPr lang="en-GB" dirty="0" err="1"/>
              <a:t>podniků</a:t>
            </a:r>
            <a:r>
              <a:rPr lang="en-GB" dirty="0"/>
              <a:t>, a to jak z </a:t>
            </a:r>
            <a:r>
              <a:rPr lang="en-GB" dirty="0" err="1"/>
              <a:t>hlediska</a:t>
            </a:r>
            <a:r>
              <a:rPr lang="en-GB" dirty="0"/>
              <a:t> </a:t>
            </a:r>
            <a:r>
              <a:rPr lang="en-GB" dirty="0" err="1"/>
              <a:t>zaměstnanosti</a:t>
            </a:r>
            <a:r>
              <a:rPr lang="en-GB" dirty="0"/>
              <a:t>,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 </a:t>
            </a:r>
            <a:r>
              <a:rPr lang="en-GB" dirty="0" err="1"/>
              <a:t>počtu</a:t>
            </a:r>
            <a:r>
              <a:rPr lang="en-GB" dirty="0"/>
              <a:t> </a:t>
            </a:r>
            <a:r>
              <a:rPr lang="en-GB" dirty="0" err="1"/>
              <a:t>uzavřených</a:t>
            </a:r>
            <a:r>
              <a:rPr lang="en-GB" dirty="0"/>
              <a:t> </a:t>
            </a:r>
            <a:r>
              <a:rPr lang="en-GB" dirty="0" err="1"/>
              <a:t>podniků</a:t>
            </a:r>
            <a:r>
              <a:rPr lang="en-GB" dirty="0"/>
              <a:t>; </a:t>
            </a:r>
            <a:r>
              <a:rPr lang="en-GB" dirty="0" err="1"/>
              <a:t>konstatuje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navzdory</a:t>
            </a:r>
            <a:r>
              <a:rPr lang="en-GB" dirty="0"/>
              <a:t> </a:t>
            </a:r>
            <a:r>
              <a:rPr lang="en-GB" dirty="0" err="1"/>
              <a:t>krizi</a:t>
            </a:r>
            <a:r>
              <a:rPr lang="en-GB" dirty="0"/>
              <a:t> </a:t>
            </a:r>
            <a:r>
              <a:rPr lang="en-GB" dirty="0" err="1"/>
              <a:t>byla</a:t>
            </a:r>
            <a:r>
              <a:rPr lang="en-GB" dirty="0"/>
              <a:t> </a:t>
            </a:r>
            <a:r>
              <a:rPr lang="en-GB" dirty="0" err="1"/>
              <a:t>zřízena</a:t>
            </a:r>
            <a:r>
              <a:rPr lang="en-GB" dirty="0"/>
              <a:t> </a:t>
            </a:r>
            <a:r>
              <a:rPr lang="en-GB" dirty="0" err="1"/>
              <a:t>mnohá</a:t>
            </a:r>
            <a:r>
              <a:rPr lang="en-GB" dirty="0"/>
              <a:t> </a:t>
            </a:r>
            <a:r>
              <a:rPr lang="en-GB" dirty="0" err="1"/>
              <a:t>družstva</a:t>
            </a:r>
            <a:r>
              <a:rPr lang="en-GB" dirty="0"/>
              <a:t> v </a:t>
            </a:r>
            <a:r>
              <a:rPr lang="en-GB" dirty="0" err="1"/>
              <a:t>nových</a:t>
            </a:r>
            <a:r>
              <a:rPr lang="en-GB" dirty="0"/>
              <a:t> a </a:t>
            </a:r>
            <a:r>
              <a:rPr lang="en-GB" dirty="0" err="1"/>
              <a:t>inovativních</a:t>
            </a:r>
            <a:r>
              <a:rPr lang="en-GB" dirty="0"/>
              <a:t> </a:t>
            </a:r>
            <a:r>
              <a:rPr lang="en-GB" dirty="0" err="1"/>
              <a:t>odvětvích</a:t>
            </a:r>
            <a:r>
              <a:rPr lang="en-GB" dirty="0"/>
              <a:t> a 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tuto</a:t>
            </a:r>
            <a:r>
              <a:rPr lang="en-GB" dirty="0"/>
              <a:t> </a:t>
            </a:r>
            <a:r>
              <a:rPr lang="en-GB" dirty="0" err="1"/>
              <a:t>odolnost</a:t>
            </a:r>
            <a:r>
              <a:rPr lang="en-GB" dirty="0"/>
              <a:t> </a:t>
            </a:r>
            <a:r>
              <a:rPr lang="en-GB" dirty="0" err="1"/>
              <a:t>dokládá</a:t>
            </a:r>
            <a:r>
              <a:rPr lang="en-GB" dirty="0"/>
              <a:t> </a:t>
            </a:r>
            <a:r>
              <a:rPr lang="en-GB" dirty="0" err="1"/>
              <a:t>značné</a:t>
            </a:r>
            <a:r>
              <a:rPr lang="en-GB" dirty="0"/>
              <a:t> </a:t>
            </a:r>
            <a:r>
              <a:rPr lang="en-GB" dirty="0" err="1"/>
              <a:t>množství</a:t>
            </a:r>
            <a:r>
              <a:rPr lang="en-GB" dirty="0"/>
              <a:t> </a:t>
            </a:r>
            <a:r>
              <a:rPr lang="en-GB" dirty="0" err="1"/>
              <a:t>důkazů</a:t>
            </a:r>
            <a:r>
              <a:rPr lang="en-GB" dirty="0"/>
              <a:t>, </a:t>
            </a:r>
            <a:r>
              <a:rPr lang="en-GB" dirty="0" err="1"/>
              <a:t>zejména</a:t>
            </a:r>
            <a:r>
              <a:rPr lang="en-GB" dirty="0"/>
              <a:t> co se </a:t>
            </a:r>
            <a:r>
              <a:rPr lang="en-GB" dirty="0" err="1"/>
              <a:t>týče</a:t>
            </a:r>
            <a:r>
              <a:rPr lang="en-GB" dirty="0"/>
              <a:t> </a:t>
            </a:r>
            <a:r>
              <a:rPr lang="en-GB" dirty="0" err="1"/>
              <a:t>družstevních</a:t>
            </a:r>
            <a:r>
              <a:rPr lang="en-GB" dirty="0"/>
              <a:t> bank a </a:t>
            </a:r>
            <a:r>
              <a:rPr lang="en-GB" dirty="0" err="1"/>
              <a:t>družstev</a:t>
            </a:r>
            <a:r>
              <a:rPr lang="en-GB" dirty="0"/>
              <a:t> v 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průmyslu</a:t>
            </a:r>
            <a:r>
              <a:rPr lang="en-GB" dirty="0"/>
              <a:t> a </a:t>
            </a:r>
            <a:r>
              <a:rPr lang="en-GB" dirty="0" err="1"/>
              <a:t>služeb</a:t>
            </a:r>
            <a:r>
              <a:rPr lang="en-GB" dirty="0"/>
              <a:t> (</a:t>
            </a:r>
            <a:r>
              <a:rPr lang="en-GB" b="1" dirty="0" err="1"/>
              <a:t>zaměstnanecká</a:t>
            </a:r>
            <a:r>
              <a:rPr lang="en-GB" b="1" dirty="0"/>
              <a:t> a </a:t>
            </a:r>
            <a:r>
              <a:rPr lang="en-GB" b="1" dirty="0" err="1"/>
              <a:t>sociální</a:t>
            </a:r>
            <a:r>
              <a:rPr lang="en-GB" b="1" dirty="0"/>
              <a:t> </a:t>
            </a:r>
            <a:r>
              <a:rPr lang="en-GB" b="1" dirty="0" err="1"/>
              <a:t>družstva</a:t>
            </a:r>
            <a:r>
              <a:rPr lang="en-GB" b="1" dirty="0"/>
              <a:t> a </a:t>
            </a:r>
            <a:r>
              <a:rPr lang="en-GB" b="1" dirty="0" err="1"/>
              <a:t>družstva</a:t>
            </a:r>
            <a:r>
              <a:rPr lang="en-GB" b="1" dirty="0"/>
              <a:t> </a:t>
            </a:r>
            <a:r>
              <a:rPr lang="en-GB" b="1" dirty="0" err="1"/>
              <a:t>tvořená</a:t>
            </a:r>
            <a:r>
              <a:rPr lang="en-GB" b="1" dirty="0"/>
              <a:t> </a:t>
            </a:r>
            <a:r>
              <a:rPr lang="en-GB" b="1" dirty="0" err="1"/>
              <a:t>malými</a:t>
            </a:r>
            <a:r>
              <a:rPr lang="en-GB" b="1" dirty="0"/>
              <a:t> a </a:t>
            </a:r>
            <a:r>
              <a:rPr lang="en-GB" b="1" dirty="0" err="1"/>
              <a:t>středními</a:t>
            </a:r>
            <a:r>
              <a:rPr lang="en-GB" b="1" dirty="0"/>
              <a:t> </a:t>
            </a:r>
            <a:r>
              <a:rPr lang="en-GB" b="1" dirty="0" err="1"/>
              <a:t>podniky</a:t>
            </a:r>
            <a:r>
              <a:rPr lang="en-GB" dirty="0"/>
              <a:t>); </a:t>
            </a:r>
            <a:r>
              <a:rPr lang="en-GB" dirty="0" err="1"/>
              <a:t>zdůrazňuje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rozvoj</a:t>
            </a:r>
            <a:r>
              <a:rPr lang="en-GB" dirty="0"/>
              <a:t> </a:t>
            </a:r>
            <a:r>
              <a:rPr lang="en-GB" dirty="0" err="1"/>
              <a:t>družstev</a:t>
            </a:r>
            <a:r>
              <a:rPr lang="en-GB" dirty="0"/>
              <a:t> </a:t>
            </a:r>
            <a:r>
              <a:rPr lang="en-GB" dirty="0" err="1"/>
              <a:t>ukázal</a:t>
            </a:r>
            <a:r>
              <a:rPr lang="en-GB" dirty="0"/>
              <a:t>, </a:t>
            </a:r>
            <a:r>
              <a:rPr lang="en-GB" dirty="0" err="1"/>
              <a:t>že</a:t>
            </a:r>
            <a:r>
              <a:rPr lang="en-GB" dirty="0"/>
              <a:t> </a:t>
            </a:r>
            <a:r>
              <a:rPr lang="en-GB" dirty="0" err="1"/>
              <a:t>družstva</a:t>
            </a:r>
            <a:r>
              <a:rPr lang="en-GB" dirty="0"/>
              <a:t> </a:t>
            </a:r>
            <a:r>
              <a:rPr lang="en-GB" dirty="0" err="1"/>
              <a:t>coby</a:t>
            </a:r>
            <a:r>
              <a:rPr lang="en-GB" dirty="0"/>
              <a:t> model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schopna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nové</a:t>
            </a:r>
            <a:r>
              <a:rPr lang="en-GB" dirty="0"/>
              <a:t> </a:t>
            </a:r>
            <a:r>
              <a:rPr lang="en-GB" dirty="0" err="1"/>
              <a:t>potřeby</a:t>
            </a:r>
            <a:r>
              <a:rPr lang="en-GB" dirty="0"/>
              <a:t> a </a:t>
            </a:r>
            <a:r>
              <a:rPr lang="en-GB" dirty="0" err="1"/>
              <a:t>podporovat</a:t>
            </a:r>
            <a:r>
              <a:rPr lang="en-GB" dirty="0"/>
              <a:t> </a:t>
            </a:r>
            <a:r>
              <a:rPr lang="en-GB" dirty="0" err="1"/>
              <a:t>vytváření</a:t>
            </a:r>
            <a:r>
              <a:rPr lang="en-GB" dirty="0"/>
              <a:t> </a:t>
            </a:r>
            <a:r>
              <a:rPr lang="en-GB" dirty="0" err="1"/>
              <a:t>nových</a:t>
            </a:r>
            <a:r>
              <a:rPr lang="en-GB" dirty="0"/>
              <a:t> </a:t>
            </a:r>
            <a:r>
              <a:rPr lang="en-GB" dirty="0" err="1"/>
              <a:t>pracovních</a:t>
            </a:r>
            <a:r>
              <a:rPr lang="en-GB" dirty="0"/>
              <a:t> </a:t>
            </a:r>
            <a:r>
              <a:rPr lang="en-GB" dirty="0" err="1"/>
              <a:t>míst</a:t>
            </a:r>
            <a:r>
              <a:rPr lang="en-GB" dirty="0"/>
              <a:t> </a:t>
            </a:r>
            <a:r>
              <a:rPr lang="en-GB" dirty="0" err="1"/>
              <a:t>lépe</a:t>
            </a:r>
            <a:r>
              <a:rPr lang="en-GB" dirty="0"/>
              <a:t> </a:t>
            </a:r>
            <a:r>
              <a:rPr lang="en-GB" dirty="0" err="1"/>
              <a:t>než</a:t>
            </a:r>
            <a:r>
              <a:rPr lang="en-GB" dirty="0"/>
              <a:t> </a:t>
            </a:r>
            <a:r>
              <a:rPr lang="en-GB" dirty="0" err="1"/>
              <a:t>ostatní</a:t>
            </a:r>
            <a:r>
              <a:rPr lang="en-GB" dirty="0"/>
              <a:t> </a:t>
            </a:r>
            <a:r>
              <a:rPr lang="en-GB" dirty="0" err="1"/>
              <a:t>modely</a:t>
            </a:r>
            <a:r>
              <a:rPr lang="en-GB" dirty="0"/>
              <a:t>, a to </a:t>
            </a:r>
            <a:r>
              <a:rPr lang="en-GB" dirty="0" err="1"/>
              <a:t>díky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mimořádné</a:t>
            </a:r>
            <a:r>
              <a:rPr lang="en-GB" dirty="0"/>
              <a:t> </a:t>
            </a:r>
            <a:r>
              <a:rPr lang="en-GB" dirty="0" err="1"/>
              <a:t>schopnosti</a:t>
            </a:r>
            <a:r>
              <a:rPr lang="en-GB" dirty="0"/>
              <a:t> </a:t>
            </a:r>
            <a:r>
              <a:rPr lang="en-GB" dirty="0" err="1"/>
              <a:t>rychle</a:t>
            </a:r>
            <a:r>
              <a:rPr lang="en-GB" dirty="0"/>
              <a:t> se </a:t>
            </a:r>
            <a:r>
              <a:rPr lang="en-GB" dirty="0" err="1"/>
              <a:t>přizpůsobit</a:t>
            </a:r>
            <a:r>
              <a:rPr lang="en-GB" dirty="0"/>
              <a:t> </a:t>
            </a:r>
            <a:r>
              <a:rPr lang="en-GB" dirty="0" err="1"/>
              <a:t>změnám</a:t>
            </a:r>
            <a:r>
              <a:rPr lang="en-GB" dirty="0"/>
              <a:t> a </a:t>
            </a:r>
            <a:r>
              <a:rPr lang="en-GB" dirty="0" err="1"/>
              <a:t>pokračovat</a:t>
            </a:r>
            <a:r>
              <a:rPr lang="en-GB" dirty="0"/>
              <a:t> v </a:t>
            </a:r>
            <a:r>
              <a:rPr lang="en-GB" dirty="0" err="1"/>
              <a:t>podnikatelské</a:t>
            </a:r>
            <a:r>
              <a:rPr lang="en-GB" dirty="0"/>
              <a:t> </a:t>
            </a:r>
            <a:r>
              <a:rPr lang="en-GB" dirty="0" err="1"/>
              <a:t>činnosti</a:t>
            </a:r>
            <a:r>
              <a:rPr lang="en-GB" dirty="0"/>
              <a:t>, </a:t>
            </a:r>
            <a:r>
              <a:rPr lang="en-GB" dirty="0" err="1"/>
              <a:t>i</a:t>
            </a:r>
            <a:r>
              <a:rPr lang="en-GB" dirty="0"/>
              <a:t> </a:t>
            </a:r>
            <a:r>
              <a:rPr lang="en-GB" dirty="0" err="1"/>
              <a:t>když</a:t>
            </a:r>
            <a:r>
              <a:rPr lang="en-GB" dirty="0"/>
              <a:t> je </a:t>
            </a:r>
            <a:r>
              <a:rPr lang="en-GB" dirty="0" err="1"/>
              <a:t>ohrožená</a:t>
            </a:r>
            <a:r>
              <a:rPr lang="en-GB" dirty="0"/>
              <a:t>, a </a:t>
            </a:r>
            <a:r>
              <a:rPr lang="en-GB" dirty="0" err="1"/>
              <a:t>nadále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plnit</a:t>
            </a:r>
            <a:r>
              <a:rPr lang="en-GB" dirty="0"/>
              <a:t> </a:t>
            </a:r>
            <a:r>
              <a:rPr lang="en-GB" dirty="0" err="1"/>
              <a:t>své</a:t>
            </a:r>
            <a:r>
              <a:rPr lang="en-GB" dirty="0"/>
              <a:t> </a:t>
            </a:r>
            <a:r>
              <a:rPr lang="en-GB" dirty="0" err="1"/>
              <a:t>poslání</a:t>
            </a:r>
            <a:r>
              <a:rPr lang="en-GB" dirty="0"/>
              <a:t>; </a:t>
            </a:r>
            <a:r>
              <a:rPr lang="en-GB" dirty="0" err="1"/>
              <a:t>zdůrazňuje</a:t>
            </a:r>
            <a:r>
              <a:rPr lang="en-GB" dirty="0"/>
              <a:t> </a:t>
            </a:r>
            <a:r>
              <a:rPr lang="en-GB" dirty="0" err="1"/>
              <a:t>dále</a:t>
            </a:r>
            <a:r>
              <a:rPr lang="en-GB" dirty="0"/>
              <a:t> </a:t>
            </a:r>
            <a:r>
              <a:rPr lang="en-GB" dirty="0" err="1"/>
              <a:t>strategickou</a:t>
            </a:r>
            <a:r>
              <a:rPr lang="en-GB" dirty="0"/>
              <a:t> </a:t>
            </a:r>
            <a:r>
              <a:rPr lang="en-GB" dirty="0" err="1"/>
              <a:t>úlohu</a:t>
            </a:r>
            <a:r>
              <a:rPr lang="en-GB" dirty="0"/>
              <a:t> </a:t>
            </a:r>
            <a:r>
              <a:rPr lang="en-GB" dirty="0" err="1"/>
              <a:t>družstev</a:t>
            </a:r>
            <a:r>
              <a:rPr lang="en-GB" dirty="0"/>
              <a:t>, </a:t>
            </a:r>
            <a:r>
              <a:rPr lang="en-GB" dirty="0" err="1"/>
              <a:t>jež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tvořena</a:t>
            </a:r>
            <a:r>
              <a:rPr lang="en-GB" dirty="0"/>
              <a:t> </a:t>
            </a:r>
            <a:r>
              <a:rPr lang="en-GB" dirty="0" err="1"/>
              <a:t>malými</a:t>
            </a:r>
            <a:r>
              <a:rPr lang="en-GB" dirty="0"/>
              <a:t> a </a:t>
            </a:r>
            <a:r>
              <a:rPr lang="en-GB" dirty="0" err="1"/>
              <a:t>středními</a:t>
            </a:r>
            <a:r>
              <a:rPr lang="en-GB" dirty="0"/>
              <a:t> </a:t>
            </a:r>
            <a:r>
              <a:rPr lang="en-GB" dirty="0" err="1"/>
              <a:t>podniky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vyřešit</a:t>
            </a:r>
            <a:r>
              <a:rPr lang="en-GB" dirty="0"/>
              <a:t> </a:t>
            </a:r>
            <a:r>
              <a:rPr lang="en-GB" dirty="0" err="1"/>
              <a:t>společné</a:t>
            </a:r>
            <a:r>
              <a:rPr lang="en-GB" dirty="0"/>
              <a:t> </a:t>
            </a:r>
            <a:r>
              <a:rPr lang="en-GB" dirty="0" err="1"/>
              <a:t>problémy</a:t>
            </a:r>
            <a:r>
              <a:rPr lang="en-GB" dirty="0"/>
              <a:t> a </a:t>
            </a:r>
            <a:r>
              <a:rPr lang="en-GB" dirty="0" err="1"/>
              <a:t>rozvíjet</a:t>
            </a:r>
            <a:r>
              <a:rPr lang="en-GB" dirty="0"/>
              <a:t> </a:t>
            </a:r>
            <a:r>
              <a:rPr lang="en-GB" dirty="0" err="1"/>
              <a:t>úspory</a:t>
            </a:r>
            <a:r>
              <a:rPr lang="en-GB" dirty="0"/>
              <a:t> z </a:t>
            </a:r>
            <a:r>
              <a:rPr lang="en-GB" dirty="0" err="1"/>
              <a:t>rozsahu</a:t>
            </a:r>
            <a:r>
              <a:rPr lang="en-GB" dirty="0"/>
              <a:t>; </a:t>
            </a:r>
            <a:r>
              <a:rPr lang="en-GB" dirty="0" err="1"/>
              <a:t>kromě</a:t>
            </a:r>
            <a:r>
              <a:rPr lang="en-GB" dirty="0"/>
              <a:t> toho </a:t>
            </a:r>
            <a:r>
              <a:rPr lang="en-GB" dirty="0" err="1"/>
              <a:t>připomíná</a:t>
            </a:r>
            <a:r>
              <a:rPr lang="en-GB" dirty="0"/>
              <a:t> </a:t>
            </a:r>
            <a:r>
              <a:rPr lang="en-GB" dirty="0" err="1"/>
              <a:t>rostoucí</a:t>
            </a:r>
            <a:r>
              <a:rPr lang="en-GB" dirty="0"/>
              <a:t> </a:t>
            </a:r>
            <a:r>
              <a:rPr lang="en-GB" dirty="0" err="1"/>
              <a:t>význam</a:t>
            </a:r>
            <a:r>
              <a:rPr lang="en-GB" dirty="0"/>
              <a:t> „</a:t>
            </a:r>
            <a:r>
              <a:rPr lang="en-GB" dirty="0" err="1"/>
              <a:t>komunitních</a:t>
            </a:r>
            <a:r>
              <a:rPr lang="en-GB" dirty="0"/>
              <a:t> </a:t>
            </a:r>
            <a:r>
              <a:rPr lang="en-GB" dirty="0" err="1"/>
              <a:t>družstev</a:t>
            </a:r>
            <a:r>
              <a:rPr lang="en-GB" dirty="0"/>
              <a:t>“, do </a:t>
            </a:r>
            <a:r>
              <a:rPr lang="en-GB" dirty="0" err="1"/>
              <a:t>nichž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přímo</a:t>
            </a:r>
            <a:r>
              <a:rPr lang="en-GB" dirty="0"/>
              <a:t> </a:t>
            </a:r>
            <a:r>
              <a:rPr lang="en-GB" dirty="0" err="1"/>
              <a:t>zapojeni</a:t>
            </a:r>
            <a:r>
              <a:rPr lang="en-GB" dirty="0"/>
              <a:t> </a:t>
            </a:r>
            <a:r>
              <a:rPr lang="en-GB" dirty="0" err="1"/>
              <a:t>občané</a:t>
            </a:r>
            <a:r>
              <a:rPr lang="en-GB" dirty="0"/>
              <a:t> </a:t>
            </a:r>
            <a:r>
              <a:rPr lang="en-GB" dirty="0" err="1"/>
              <a:t>zejména</a:t>
            </a:r>
            <a:r>
              <a:rPr lang="en-GB" dirty="0"/>
              <a:t> z </a:t>
            </a:r>
            <a:r>
              <a:rPr lang="en-GB" dirty="0" err="1"/>
              <a:t>odlehlých</a:t>
            </a:r>
            <a:r>
              <a:rPr lang="en-GB" dirty="0"/>
              <a:t> a </a:t>
            </a:r>
            <a:r>
              <a:rPr lang="en-GB" dirty="0" err="1"/>
              <a:t>znevýhodněných</a:t>
            </a:r>
            <a:r>
              <a:rPr lang="en-GB" dirty="0"/>
              <a:t> </a:t>
            </a:r>
            <a:r>
              <a:rPr lang="en-GB" dirty="0" err="1"/>
              <a:t>oblastí</a:t>
            </a:r>
            <a:r>
              <a:rPr lang="en-GB" dirty="0"/>
              <a:t> s </a:t>
            </a:r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zajistit</a:t>
            </a:r>
            <a:r>
              <a:rPr lang="en-GB" dirty="0"/>
              <a:t> </a:t>
            </a:r>
            <a:r>
              <a:rPr lang="en-GB" dirty="0" err="1"/>
              <a:t>různé</a:t>
            </a:r>
            <a:r>
              <a:rPr lang="en-GB" dirty="0"/>
              <a:t> </a:t>
            </a:r>
            <a:r>
              <a:rPr lang="en-GB" dirty="0" err="1"/>
              <a:t>potřeby</a:t>
            </a:r>
            <a:r>
              <a:rPr lang="en-GB" dirty="0"/>
              <a:t>,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zdravotnické</a:t>
            </a:r>
            <a:r>
              <a:rPr lang="en-GB" dirty="0"/>
              <a:t> a </a:t>
            </a:r>
            <a:r>
              <a:rPr lang="en-GB" dirty="0" err="1"/>
              <a:t>sociální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, </a:t>
            </a:r>
            <a:r>
              <a:rPr lang="en-GB" dirty="0" err="1"/>
              <a:t>služby</a:t>
            </a:r>
            <a:r>
              <a:rPr lang="en-GB" dirty="0"/>
              <a:t> v 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školství</a:t>
            </a:r>
            <a:r>
              <a:rPr lang="en-GB" dirty="0"/>
              <a:t>, </a:t>
            </a:r>
            <a:r>
              <a:rPr lang="en-GB" dirty="0" err="1"/>
              <a:t>obchodní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, </a:t>
            </a:r>
            <a:r>
              <a:rPr lang="en-GB" dirty="0" err="1"/>
              <a:t>komunikace</a:t>
            </a:r>
            <a:r>
              <a:rPr lang="en-GB" dirty="0"/>
              <a:t> </a:t>
            </a:r>
            <a:r>
              <a:rPr lang="en-GB" dirty="0" err="1"/>
              <a:t>atd</a:t>
            </a:r>
            <a:r>
              <a:rPr lang="en-GB" dirty="0"/>
              <a:t>.;</a:t>
            </a:r>
          </a:p>
        </p:txBody>
      </p:sp>
    </p:spTree>
    <p:extLst>
      <p:ext uri="{BB962C8B-B14F-4D97-AF65-F5344CB8AC3E}">
        <p14:creationId xmlns:p14="http://schemas.microsoft.com/office/powerpoint/2010/main" val="232721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B44B5C-03F8-335A-FF11-7085B42EC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A27010B-8146-5614-9813-42F99AEEA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Doc. Ing. Ilona Švihlíková, Ph.D.</a:t>
            </a:r>
          </a:p>
          <a:p>
            <a:r>
              <a:rPr lang="cs-CZ" dirty="0"/>
              <a:t>Děkanka fakult VŠO</a:t>
            </a:r>
          </a:p>
          <a:p>
            <a:r>
              <a:rPr lang="cs-CZ" dirty="0"/>
              <a:t>Panevropská univerzita, Praha </a:t>
            </a:r>
          </a:p>
          <a:p>
            <a:r>
              <a:rPr lang="cs-CZ" dirty="0">
                <a:hlinkClick r:id="rId2"/>
              </a:rPr>
              <a:t>Ilona.svihlikova@gmail.com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77521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143</Words>
  <Application>Microsoft Office PowerPoint</Application>
  <PresentationFormat>Vlastní</PresentationFormat>
  <Paragraphs>32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Fazeta</vt:lpstr>
      <vt:lpstr>Význam družstevnictví pro odolnost ekonomiky </vt:lpstr>
      <vt:lpstr>Zásadní změny ve světové ekonomice </vt:lpstr>
      <vt:lpstr>Odolnost (resilience) </vt:lpstr>
      <vt:lpstr>Proč družstva? </vt:lpstr>
      <vt:lpstr>Usnesení EP o přispění družstev k překonání krize: 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družstevnictví pro odolnost ekonomiky</dc:title>
  <dc:creator>Ilona Švihlíková</dc:creator>
  <cp:lastModifiedBy>student</cp:lastModifiedBy>
  <cp:revision>2</cp:revision>
  <dcterms:created xsi:type="dcterms:W3CDTF">2022-10-12T15:24:32Z</dcterms:created>
  <dcterms:modified xsi:type="dcterms:W3CDTF">2022-10-13T10:50:18Z</dcterms:modified>
</cp:coreProperties>
</file>